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97675" cy="9926638"/>
  <p:defaultTextStyle>
    <a:defPPr>
      <a:defRPr lang="ja-JP"/>
    </a:defPPr>
    <a:lvl1pPr marL="0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5179" autoAdjust="0"/>
  </p:normalViewPr>
  <p:slideViewPr>
    <p:cSldViewPr>
      <p:cViewPr>
        <p:scale>
          <a:sx n="70" d="100"/>
          <a:sy n="70" d="100"/>
        </p:scale>
        <p:origin x="1830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1F3BD-71AB-4039-8D47-C20BA8A66A84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D818B-EF03-43BB-AB9C-B1C6C51E8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255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19847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39694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59540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679387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099234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12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62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07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39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50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97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3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58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32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28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31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1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8E302-5BBD-4684-8585-DD28D02D51F6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72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8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4" indent="-299324" algn="l" defTabSz="95783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8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7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6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円/楕円 12"/>
          <p:cNvSpPr/>
          <p:nvPr/>
        </p:nvSpPr>
        <p:spPr>
          <a:xfrm rot="1582369">
            <a:off x="5705809" y="119909"/>
            <a:ext cx="1135368" cy="57625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64320" y="945564"/>
            <a:ext cx="6233441" cy="11553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3969" tIns="41985" rIns="83969" bIns="41985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282607" y="2153422"/>
            <a:ext cx="2624625" cy="11189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日時：平成</a:t>
            </a:r>
            <a:r>
              <a: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土</a:t>
            </a:r>
            <a:r>
              <a: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4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14</a:t>
            </a: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会場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：飯塚研究開発機構　</a:t>
            </a:r>
            <a:endParaRPr lang="en-US" altLang="ja-JP" sz="14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多目的ホール　　</a:t>
            </a:r>
            <a:endParaRPr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 rot="1729445">
            <a:off x="5724436" y="212195"/>
            <a:ext cx="1115451" cy="36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参加無料</a:t>
            </a:r>
          </a:p>
        </p:txBody>
      </p:sp>
      <p:sp>
        <p:nvSpPr>
          <p:cNvPr id="11" name="Rectangle 88"/>
          <p:cNvSpPr>
            <a:spLocks noChangeArrowheads="1"/>
          </p:cNvSpPr>
          <p:nvPr/>
        </p:nvSpPr>
        <p:spPr bwMode="auto">
          <a:xfrm>
            <a:off x="3112872" y="2230015"/>
            <a:ext cx="3382654" cy="106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ALS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患者の基礎的な知識を得る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退院支援の実際を知り、現場に応用　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できる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退院支援の多職種連携について学ぶ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6989" y="486172"/>
            <a:ext cx="6236255" cy="454122"/>
          </a:xfrm>
          <a:prstGeom prst="rect">
            <a:avLst/>
          </a:prstGeom>
          <a:noFill/>
        </p:spPr>
        <p:txBody>
          <a:bodyPr wrap="square" lIns="83969" tIns="41985" rIns="83969" bIns="419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難病</a:t>
            </a:r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</a:t>
            </a:r>
            <a:r>
              <a:rPr lang="ja-JP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従事者</a:t>
            </a:r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研修会</a:t>
            </a:r>
            <a:endParaRPr lang="ja-JP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AutoShape 93"/>
          <p:cNvSpPr>
            <a:spLocks noChangeArrowheads="1"/>
          </p:cNvSpPr>
          <p:nvPr/>
        </p:nvSpPr>
        <p:spPr bwMode="auto">
          <a:xfrm>
            <a:off x="231950" y="6522258"/>
            <a:ext cx="2317639" cy="431666"/>
          </a:xfrm>
          <a:prstGeom prst="roundRect">
            <a:avLst>
              <a:gd name="adj" fmla="val 50000"/>
            </a:avLst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zh-TW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飯塚研究開発機構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Text Box 95"/>
          <p:cNvSpPr txBox="1">
            <a:spLocks noChangeArrowheads="1"/>
          </p:cNvSpPr>
          <p:nvPr/>
        </p:nvSpPr>
        <p:spPr bwMode="auto">
          <a:xfrm>
            <a:off x="3464580" y="7837830"/>
            <a:ext cx="3030946" cy="1377452"/>
          </a:xfrm>
          <a:prstGeom prst="rect">
            <a:avLst/>
          </a:prstGeom>
          <a:noFill/>
          <a:ln w="444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buFont typeface="Times New Roman" panose="02020603050405020304" pitchFamily="18" charset="0"/>
              <a:buChar char="►"/>
            </a:pP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「難病看護師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」認定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資格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更新ポイント</a:t>
            </a:r>
            <a:endPara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 eaLnBrk="1" hangingPunct="1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本研修会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は、都道府県難病対策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基づく研修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して日本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難病看護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認定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「難病看護師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」認定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資格更新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として承認されている研修会です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ポイント）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-430209" y="1126459"/>
            <a:ext cx="6208822" cy="1340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テーマ： 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ALS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の基礎知識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   　神経難病患者の退院支援の実際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lnSpc>
                <a:spcPct val="120000"/>
              </a:lnSpc>
              <a:defRPr/>
            </a:pPr>
            <a:endParaRPr lang="ja-JP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38" name="Text Box 183"/>
          <p:cNvSpPr txBox="1">
            <a:spLocks noChangeArrowheads="1"/>
          </p:cNvSpPr>
          <p:nvPr/>
        </p:nvSpPr>
        <p:spPr bwMode="auto">
          <a:xfrm>
            <a:off x="3407845" y="9312279"/>
            <a:ext cx="3089916" cy="54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69" tIns="41985" rIns="83969" bIns="4198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〒812-8582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福岡市東区馬出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3-1-1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九州大学医学部神経内科内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TEL: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(092)643-1379    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FAX: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(092)643-1389</a:t>
            </a:r>
            <a:endParaRPr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328183" y="9564321"/>
            <a:ext cx="2886507" cy="284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56" tIns="41978" rIns="83956" bIns="419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福岡県重症神経難病ネットワーク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482356" y="9273480"/>
            <a:ext cx="58534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utoShape 29"/>
          <p:cNvSpPr>
            <a:spLocks noChangeArrowheads="1"/>
          </p:cNvSpPr>
          <p:nvPr/>
        </p:nvSpPr>
        <p:spPr bwMode="auto">
          <a:xfrm>
            <a:off x="328183" y="3329240"/>
            <a:ext cx="1893484" cy="508937"/>
          </a:xfrm>
          <a:prstGeom prst="roundRect">
            <a:avLst>
              <a:gd name="adj" fmla="val 50000"/>
            </a:avLst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  場　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13:30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Text Box 95"/>
          <p:cNvSpPr txBox="1">
            <a:spLocks noChangeArrowheads="1"/>
          </p:cNvSpPr>
          <p:nvPr/>
        </p:nvSpPr>
        <p:spPr bwMode="auto">
          <a:xfrm>
            <a:off x="3429000" y="6656423"/>
            <a:ext cx="3296295" cy="1162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福岡県飯塚市川津６８０番地</a:t>
            </a:r>
            <a:r>
              <a:rPr lang="zh-TW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４１</a:t>
            </a:r>
            <a:endParaRPr lang="en-US" altLang="zh-TW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ＪＲ新飯塚駅から 車で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  <a:p>
            <a:pPr eaLnBrk="1" hangingPunct="1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・ＪＲ新飯塚駅から バスで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  <a:p>
            <a:pPr eaLnBrk="1" hangingPunct="1"/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・最寄バス停（西鉄バス）</a:t>
            </a:r>
          </a:p>
          <a:p>
            <a:pPr eaLnBrk="1" hangingPunct="1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　九工大飯塚キャンパス正門前から 徒歩１分</a:t>
            </a:r>
          </a:p>
          <a:p>
            <a:pPr eaLnBrk="1" hangingPunct="1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　九工大飯塚キャンパス入口から　 徒歩５分 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431745" y="183109"/>
            <a:ext cx="40236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福岡県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重症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神経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難病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患者入院施設確保等事業</a:t>
            </a:r>
          </a:p>
        </p:txBody>
      </p:sp>
      <p:sp>
        <p:nvSpPr>
          <p:cNvPr id="28" name="AutoShape 93"/>
          <p:cNvSpPr>
            <a:spLocks noChangeArrowheads="1"/>
          </p:cNvSpPr>
          <p:nvPr/>
        </p:nvSpPr>
        <p:spPr bwMode="auto">
          <a:xfrm>
            <a:off x="393719" y="9309102"/>
            <a:ext cx="1856168" cy="221422"/>
          </a:xfrm>
          <a:prstGeom prst="roundRect">
            <a:avLst>
              <a:gd name="adj" fmla="val 50000"/>
            </a:avLst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問  合  せ  先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08239" y="4570319"/>
            <a:ext cx="4354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産業医科大学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学部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神経内科学講座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教授　足立　弘明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先生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4671" y="4198570"/>
            <a:ext cx="317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講演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ALS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の基礎知識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64704" y="3876975"/>
            <a:ext cx="5412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座長：</a:t>
            </a:r>
            <a:r>
              <a:rPr lang="zh-TW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JCHO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九州病院　神経</a:t>
            </a:r>
            <a:r>
              <a:rPr lang="ja-JP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内科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医長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立石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貴久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</a:t>
            </a:r>
            <a:endParaRPr lang="zh-TW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8052" y="5126183"/>
            <a:ext cx="4432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講演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神経難病患者の退院支援の実際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08239" y="5455270"/>
            <a:ext cx="5073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村上華林堂病院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障害者病棟師長　 坪山　由香　先生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訪問診療在宅コーディネーター　野島　真千恵　先生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訪問看護ステーションかりん所長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深川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知栄　先生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1950" y="7067109"/>
            <a:ext cx="305303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・自家用車</a:t>
            </a: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福岡方面から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八木山バイパス（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号線）を田川方面へ向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い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「穂波東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IC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」→「バイパス入口交差点」左折</a:t>
            </a: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　　→「勝盛歩道橋交差点」左折→「後牟田入口交差点」右折</a:t>
            </a: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小倉方面から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飯塚方面（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号線）へ向かい「勝盛歩道橋交差点」右折→「後牟田入口交差点」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右折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駐車場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無料駐車場（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140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台）</a:t>
            </a:r>
          </a:p>
        </p:txBody>
      </p:sp>
    </p:spTree>
    <p:extLst>
      <p:ext uri="{BB962C8B-B14F-4D97-AF65-F5344CB8AC3E}">
        <p14:creationId xmlns:p14="http://schemas.microsoft.com/office/powerpoint/2010/main" val="335473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460345"/>
              </p:ext>
            </p:extLst>
          </p:nvPr>
        </p:nvGraphicFramePr>
        <p:xfrm>
          <a:off x="355153" y="4901459"/>
          <a:ext cx="6351267" cy="306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713"/>
                <a:gridCol w="4350389"/>
                <a:gridCol w="599165"/>
              </a:tblGrid>
              <a:tr h="2694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お名前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5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職　種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（該当するものに〇をしてください）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難病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看護師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657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看護師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4.OT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5.MSW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6.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657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看護師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4.OT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5.MSW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その他（　　　　　　　　　　　　　　　　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657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看護師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4.OT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5.MSW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657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看護師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4.OT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5.MSW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364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看護師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保健師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4.OT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ST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5.MSW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354459" y="774980"/>
            <a:ext cx="525467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受付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番号　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092-643-1389</a:t>
            </a: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5475498" y="416496"/>
            <a:ext cx="1147775" cy="113460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〆切日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2/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endParaRPr kumimoji="1" lang="ja-JP" altLang="en-US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（水）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8832" y="1418074"/>
            <a:ext cx="579370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受講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を希望される方は、必要事項を記入の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上、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でお申込み下さい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33889"/>
              </p:ext>
            </p:extLst>
          </p:nvPr>
        </p:nvGraphicFramePr>
        <p:xfrm>
          <a:off x="407699" y="2504728"/>
          <a:ext cx="5901621" cy="16715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9707"/>
                <a:gridCol w="2167483"/>
                <a:gridCol w="928861"/>
                <a:gridCol w="1885570"/>
              </a:tblGrid>
              <a:tr h="6148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　分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l" defTabSz="9578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該当区分に〇をしてください</a:t>
                      </a:r>
                    </a:p>
                    <a:p>
                      <a:pPr lvl="1" algn="l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 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病院　　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 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訪問看護・居宅　　　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 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保健所・包括　</a:t>
                      </a:r>
                    </a:p>
                    <a:p>
                      <a:pPr lvl="1" algn="l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 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その他（　　　　　　　　　　　　　　　　　　　　　　）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TEL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FAX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27471" y="157380"/>
            <a:ext cx="6192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 </a:t>
            </a:r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難病医療従事者</a:t>
            </a:r>
            <a:r>
              <a:rPr lang="ja-JP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研修会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　加　申　込　書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4016" y="1846412"/>
            <a:ext cx="6741368" cy="564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席数に限りがありますので、事前にお申込み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いただけなかった場合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、当日にお席をご用意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できない場合があります。</a:t>
            </a:r>
          </a:p>
          <a:p>
            <a:pPr>
              <a:lnSpc>
                <a:spcPct val="150000"/>
              </a:lnSpc>
            </a:pP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申込人数によって、先着順で締め切らせていただきます。その際はご連絡しますので、ご了承ください。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AutoShape 2" descr="https://is.j-parc.jp/uo/image/attent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Text Box 183"/>
          <p:cNvSpPr txBox="1">
            <a:spLocks noChangeArrowheads="1"/>
          </p:cNvSpPr>
          <p:nvPr/>
        </p:nvSpPr>
        <p:spPr bwMode="auto">
          <a:xfrm>
            <a:off x="1651588" y="9323414"/>
            <a:ext cx="4513716" cy="454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969" tIns="41985" rIns="83969" bIns="4198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〒812-8582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福岡市東区馬出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3-1-1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九州大学医学部神経内科内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TEL: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(092)643-1379   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FAX: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(092)643-1389</a:t>
            </a:r>
            <a:endPara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80637" y="9087880"/>
            <a:ext cx="3427809" cy="26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56" tIns="41978" rIns="83956" bIns="419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重症神経難病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400447" y="4287379"/>
            <a:ext cx="5904656" cy="3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956" tIns="41978" rIns="83956" bIns="4197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参加者名など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（欄が不足の場合は書式をコピーしてお使いください）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8833" y="8043935"/>
            <a:ext cx="636758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事前のご質問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などを受け付けています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8680" y="4562182"/>
            <a:ext cx="3714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日本難病看護学会認定「難病看護師」の方は○をして下さい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55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306</Words>
  <Application>Microsoft Office PowerPoint</Application>
  <PresentationFormat>A4 210 x 297 mm</PresentationFormat>
  <Paragraphs>88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TEMPWORKS（A4版イベント案内テンプレート）</dc:title>
  <dc:creator>tempworks.org</dc:creator>
  <cp:lastModifiedBy>nanbyou-net4</cp:lastModifiedBy>
  <cp:revision>174</cp:revision>
  <cp:lastPrinted>2016-10-17T05:25:26Z</cp:lastPrinted>
  <dcterms:created xsi:type="dcterms:W3CDTF">2014-05-27T01:07:13Z</dcterms:created>
  <dcterms:modified xsi:type="dcterms:W3CDTF">2018-12-10T01:42:47Z</dcterms:modified>
</cp:coreProperties>
</file>